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8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27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9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05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18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95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21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0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69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425F-9301-4E2C-9C6B-9A459F65E511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989B-E448-460A-A0D9-C3C8D50E25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6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8" y="154649"/>
            <a:ext cx="11506899" cy="64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52859" y="-1118881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5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52859" y="-1278273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1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52859" y="-1303440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9303" y="-858823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8360" y="-825267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1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36080" y="-909157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44469" y="-1093715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1248" y="-1194383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3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1916" y="-1076937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30363" y="-1261494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5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9636" y="-1437663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36081" y="-1295050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1248" y="-1194383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44469" y="-1219550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94803" y="-1286662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74032" y="-1137852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9303" y="-1118881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3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Panorámica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2022-10-11T20:35:30Z</dcterms:created>
  <dcterms:modified xsi:type="dcterms:W3CDTF">2022-10-11T23:12:31Z</dcterms:modified>
</cp:coreProperties>
</file>