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6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8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91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85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75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10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3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07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11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8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29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8363-7CAE-4BD6-B211-D753E211326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11D4-3083-4D7E-A410-098C31D2E6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1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97394" y="995144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3211" y="131078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16925" y="-296760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18928" y="-976269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70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created xsi:type="dcterms:W3CDTF">2022-10-11T21:56:17Z</dcterms:created>
  <dcterms:modified xsi:type="dcterms:W3CDTF">2022-10-11T23:13:24Z</dcterms:modified>
</cp:coreProperties>
</file>