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2A55163-8FC9-406F-92A2-4F179D0D6963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7EB45-8083-8DD0-1817-4B8AD8E0C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28350E-DCEC-30C7-E33F-26F718C74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3E6FE9-354C-E435-795D-0EBDCC2D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F74452-1FC8-D197-ABE5-665AF20C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0C72B-57AB-68BB-5C4D-AA7B939D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595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ADF7-AB4C-C5C9-18BB-67879F6A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EFD88-7C80-3971-969E-4E935DAC1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F522A-A874-A622-78E0-C81C800B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99C81-4DB3-7550-5C00-91BF6582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E2D1E-AE7A-5232-5A79-518A1B5C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77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947B9E-6F92-7560-51B2-4F106DB2A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6A61E6-5C53-CC27-B5DA-5DFD4FD41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ED9522-2DF2-FA17-D846-6D66308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2D13BB-2373-E6D0-E38F-B49011F4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AD17BD-BDA7-D396-9A11-1E431EA9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4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E7E14-F788-A81A-BE35-FADF7734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01728-5B96-5414-D91D-48B244BC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C7E8F-AB0E-3F9B-1622-8E6BDB2F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5AB8C-43A8-11F7-D9BD-9FE72BC9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00C3C3-2D76-AE68-8B9B-2E97DBC3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3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D96C-828A-52F9-52E1-164483FC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549136-46D4-E193-4195-300097AA0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80925-53CD-70F0-A4FD-8FA87FCE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C57DB-CE78-CC08-D9B9-6ADF1F92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76F069-F6A2-34AB-C3C8-5E48FE45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9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0AED-36B4-BE68-2A48-0502C3F0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EEA9D-FE5F-3BF2-10A5-0F9E3C5E3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EFB592-6F44-DAF6-FEDE-DBB973BE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5FD06-FF7C-2F83-1B25-634F9E84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D4D822-4DF4-34C8-B484-7E4D01D3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DD761-0E82-747A-625A-5732A359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35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7C511-D4FD-3D75-0AAB-2D467AAD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CED85-F337-0673-E9A3-0026B1454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77485A-2F36-760B-0E23-E257E5CF8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1C4DE6-E806-DFBF-7B03-4CE2F28DD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32D77E-8D70-F728-1255-55AAE1666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CFBC2C-6E54-B32B-2DDD-C156BDA9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FB39C4-216C-9051-5AAC-B09EE34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AC665A-C33F-A5FD-5A5F-F72D4E30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92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34795-120E-F53B-3063-D98D5D04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9BE87B-F2C1-8CE5-E22F-561E483B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CCCAEF-27EE-1644-E1A0-6A857EED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8111A9-2659-71A0-6448-3C89DDA5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92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7B4D61-E174-F185-F5CB-EFE6D82C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7D0F2D-A029-0A5E-25D2-7B1C4F9D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D7B0D8-66C0-EEBB-F4BE-460E5A7B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69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59DBA-90DA-58B0-4205-C32B40D5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496E2-0C11-5E31-0F2E-6C331066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8D7463-6932-3F80-D8DA-04511698B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63449B-DC7D-FCED-0C05-59C77AA0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AA1010-9378-E5FE-3D3D-80F190C4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165B17-46F6-403D-53F4-44301B9A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57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2927E-6600-CCF7-36ED-F314CF99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756A6F-F5C3-42E5-A405-D01D1DE34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B6CD07-6372-8D57-DBE8-6FF553330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F2976-57E5-0389-649B-840A95AC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FDA212-2377-B4A3-A866-3B48348A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317091-2D2B-BA83-4FB2-FCB9A047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27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D35269-58D3-80B4-23B3-5F722D93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DF5D0E-5861-057C-183D-5390B5440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2C035-A09E-45BF-52B8-3380F9162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5363-CC42-452E-9D10-AFF379B47383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009F34-4E04-E6BA-B20B-E76781581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65843-FAE7-0502-EC8C-02C2052D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C6F4-BD38-4A32-AA48-D1E87902E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8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CFC95-2E39-DFB2-CB71-517D2AA0B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BD1F7-0564-78BB-0F0F-6DE24224B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E9CB29-E462-1103-6663-86CFC560D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6A53D-06F9-BF8D-58E7-D2468C82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0A2B0-909F-49D4-731D-971337E6B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A16A48-D20B-291A-4F43-26C8F3DC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60E7EC-010A-ECC6-1DEB-40F4E67A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27161-AAAA-8FD6-5D5F-CAADF118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FF3B3-609C-9BA4-59AB-FD8785BE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55A807-44A4-C16D-A556-FA477CB2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0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44862-EAAE-F1B7-BC75-68A64821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4822D7-2B47-3109-3AEB-19A05770F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81419B-7576-9E6E-4A7F-F3ECB829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67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Alberto</dc:creator>
  <cp:lastModifiedBy>Daniel Alberto</cp:lastModifiedBy>
  <cp:revision>1</cp:revision>
  <dcterms:created xsi:type="dcterms:W3CDTF">2022-10-12T01:48:27Z</dcterms:created>
  <dcterms:modified xsi:type="dcterms:W3CDTF">2022-10-12T02:03:12Z</dcterms:modified>
</cp:coreProperties>
</file>