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55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121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78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72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40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63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95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40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38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0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94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E561-4543-4CF9-9CF1-936E0D697428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99078-EA0E-4928-94DC-8DE96C4D9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93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53" y="174517"/>
            <a:ext cx="11516498" cy="65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45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2022-06-14T20:51:20Z</dcterms:created>
  <dcterms:modified xsi:type="dcterms:W3CDTF">2022-06-14T20:53:15Z</dcterms:modified>
</cp:coreProperties>
</file>