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23B8-0EC1-4BA1-A3B0-A79A8486F4C7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9C6A7-D868-46D4-9FD2-113ADD3871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107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23B8-0EC1-4BA1-A3B0-A79A8486F4C7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9C6A7-D868-46D4-9FD2-113ADD3871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101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23B8-0EC1-4BA1-A3B0-A79A8486F4C7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9C6A7-D868-46D4-9FD2-113ADD3871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6297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23B8-0EC1-4BA1-A3B0-A79A8486F4C7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9C6A7-D868-46D4-9FD2-113ADD3871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344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23B8-0EC1-4BA1-A3B0-A79A8486F4C7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9C6A7-D868-46D4-9FD2-113ADD3871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982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23B8-0EC1-4BA1-A3B0-A79A8486F4C7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9C6A7-D868-46D4-9FD2-113ADD3871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435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23B8-0EC1-4BA1-A3B0-A79A8486F4C7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9C6A7-D868-46D4-9FD2-113ADD3871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435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23B8-0EC1-4BA1-A3B0-A79A8486F4C7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9C6A7-D868-46D4-9FD2-113ADD3871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7902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23B8-0EC1-4BA1-A3B0-A79A8486F4C7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9C6A7-D868-46D4-9FD2-113ADD3871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4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23B8-0EC1-4BA1-A3B0-A79A8486F4C7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9C6A7-D868-46D4-9FD2-113ADD3871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84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23B8-0EC1-4BA1-A3B0-A79A8486F4C7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9C6A7-D868-46D4-9FD2-113ADD3871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89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C23B8-0EC1-4BA1-A3B0-A79A8486F4C7}" type="datetimeFigureOut">
              <a:rPr lang="es-MX" smtClean="0"/>
              <a:t>14/06/2022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9C6A7-D868-46D4-9FD2-113ADD38719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9246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34" y="109055"/>
            <a:ext cx="12066165" cy="6621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602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2022-06-14T21:01:16Z</dcterms:created>
  <dcterms:modified xsi:type="dcterms:W3CDTF">2022-06-14T21:01:31Z</dcterms:modified>
</cp:coreProperties>
</file>