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7F1FB-89B0-6619-FA7F-BBA479E2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938B01-6955-2A92-7750-A4DC8B75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69D9C-E2CC-2254-B10B-F73343C3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5F039-D89E-63B0-B0AF-6232CF99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D64E1-E245-5A5E-0CAD-248E9074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9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C780A-6506-2492-A368-2A8260ED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7BB15A-8F33-0945-07B8-797AB1AE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9A8C1-9317-692A-5E3D-5C83B75B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6E79F-5A43-590C-DB81-76D32565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7432F-7ABC-3D1C-D11B-0DF6EF5F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67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B6DF26-1900-A65A-4A46-FEF4A44D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35935F-4A01-58F5-7F2F-CF86AEAA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DD7650-6A84-B8C8-BCC9-DE7C7E98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8667D-A87F-AC78-C145-D345D1B7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57DFE-F9BA-9934-C339-C11FEC8F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5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A742F-C371-9262-2FA7-5CB9A1CB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92260-CD01-EC55-3133-B8A9E192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8E934E-0C80-AAFD-C328-AC1C575C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C5291-1D18-616B-5039-0FB9FDEC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4CF00-2A6C-3BAB-9AA5-D66DC04F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1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64505-2559-0D05-78F3-257BE01E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31B13-DBED-4FA2-636E-B184C4D2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5B555-EF2E-55D0-7871-40937C77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8C1B75-E1EE-49CA-7DB5-41507681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1B4A6-1BA3-315F-48EE-6CEB0249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27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4A6F6-7FDC-3CE6-BBC7-506C37BD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746BA-D705-6610-0F1D-90D6C6416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E9C495-BC96-EA20-6E78-608E3B5A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35CCC-6D16-CFEB-9B03-25AC9EC5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E8D8A2-E7F1-7057-E7A1-E208A2DB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9FA7D-BA0A-F774-C482-EE0FFF37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3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63736-C1B8-739F-47EA-7F68846A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872402-1DA8-889F-FF76-86CF3A1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FF96E-0946-859B-29A3-7D4C6EB4A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0A4202-F696-3CCF-9811-05ECAEF71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6E7D97-766A-3026-7E03-DD62C5A16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63E5A3-4A36-A260-4003-3231300C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BC5AB2-81C8-6FA6-6AB1-25DA7722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7665FD-5A27-EE71-C1D6-6A04D8A9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99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F63FC-F9ED-1129-851F-E4BD7BE1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6BF2BF-FCEF-97CE-186A-5D630DF8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7CADA7-7494-950B-AFC5-BE3CBA17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8E7F88-E924-39E1-A913-D7C6A399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0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6C9FD0-AA7F-A85F-D697-79778196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8308AA-2708-2A61-B6C8-8A7461F1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B1985D-1F92-D923-C313-38BF8E78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1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B6C20-AF7A-8559-D088-C2D365CA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C8E8E2-820C-CD3F-4D79-B1EC7E68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8F4575-4E0A-4DBA-E374-15FFFAEFD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A8320-2006-B6E3-222E-CDAB627B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30226B-CB69-E538-A7E5-9CC0F716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C0E067-57AA-249C-234F-CB772C5A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2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8ADEB-8FDC-6EA2-2F02-408C6181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00BB36-A9E4-0354-1461-1367F1990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2CFE43-B373-B367-B9D7-5C34C8C5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87864C-96B8-5716-79B0-7650105E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94BB0F-6FFD-4528-67D7-CD522EA7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F3D4EE-FE37-5706-65FF-7F11B79B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1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D4D719-5E7B-42B4-A03B-E657B1AB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A2269F-DA93-891C-1E75-07D10EC2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ED838-A176-69B3-3933-E765F91F0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5143-8BAD-49B6-9B25-74D922662CFD}" type="datetimeFigureOut">
              <a:rPr lang="es-MX" smtClean="0"/>
              <a:t>11/07/2022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71C68-9A6C-C7C7-6695-84A894A9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DD6CA-74D7-5AE4-0CC0-BDED4F41A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716C-F4A7-4A1F-B455-94AD2ECB3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0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415E2-24A6-BB88-C9F6-D9A40E6E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E3D79-5D80-E977-8E56-658817BB8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45A537-81F6-5D55-C4BD-8ADED731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53325-23B5-7D6A-F71A-47F82AC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5DAE2-9FE0-96D5-F600-2D9C4CE8B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6A61E6-DECF-B830-1993-9E9AD15D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0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EABB-44BA-6646-D1D9-DBD9EA49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E6E99-0BDB-A8F7-9301-99852904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A02CFA-F6F1-F93D-7A14-B18298CA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6747B-A7E2-79EB-F8F5-D03DC936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AD23F-8FE7-AFB6-5A69-FB668CC5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C36471-D94E-3282-8A6F-F64A0AB6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47F0A-5128-6105-0819-51A63B7A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15F02-3C16-2DCE-0639-AA1841A9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F4C649-929C-871D-2792-286B2EF5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57373-C90C-BD10-FED9-195F6CD7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FBC5D-6C18-A616-733A-1AA9C109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554A71-2FA6-FC69-47D9-12EA920E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5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2ECEC-463A-A512-8FAB-4BA906F9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711846-3E50-B768-25B9-C6207E0C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A240B8-1D4D-D338-D803-18A30545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27A7B-903F-6FB8-16EE-37F6614F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A6A21-6903-8E01-5574-513432AB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007F89-4893-B71D-CC27-FD67F48B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Alberto Pastrana Neria</dc:creator>
  <cp:lastModifiedBy>Daniel Alberto Pastrana Neria</cp:lastModifiedBy>
  <cp:revision>1</cp:revision>
  <dcterms:created xsi:type="dcterms:W3CDTF">2022-07-12T01:21:03Z</dcterms:created>
  <dcterms:modified xsi:type="dcterms:W3CDTF">2022-07-12T18:02:04Z</dcterms:modified>
</cp:coreProperties>
</file>